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3AF4-77F0-444E-A933-68F3AE318EC0}" type="datetimeFigureOut">
              <a:rPr lang="fr-CA" smtClean="0"/>
              <a:t>2024-04-22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9352-9814-40C0-A800-AF2AF6F77E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48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3AF4-77F0-444E-A933-68F3AE318EC0}" type="datetimeFigureOut">
              <a:rPr lang="fr-CA" smtClean="0"/>
              <a:t>2024-04-22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9352-9814-40C0-A800-AF2AF6F77E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17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3AF4-77F0-444E-A933-68F3AE318EC0}" type="datetimeFigureOut">
              <a:rPr lang="fr-CA" smtClean="0"/>
              <a:t>2024-04-22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9352-9814-40C0-A800-AF2AF6F77E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540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3AF4-77F0-444E-A933-68F3AE318EC0}" type="datetimeFigureOut">
              <a:rPr lang="fr-CA" smtClean="0"/>
              <a:t>2024-04-22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9352-9814-40C0-A800-AF2AF6F77E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614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3AF4-77F0-444E-A933-68F3AE318EC0}" type="datetimeFigureOut">
              <a:rPr lang="fr-CA" smtClean="0"/>
              <a:t>2024-04-22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9352-9814-40C0-A800-AF2AF6F77E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194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3AF4-77F0-444E-A933-68F3AE318EC0}" type="datetimeFigureOut">
              <a:rPr lang="fr-CA" smtClean="0"/>
              <a:t>2024-04-22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9352-9814-40C0-A800-AF2AF6F77E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757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3AF4-77F0-444E-A933-68F3AE318EC0}" type="datetimeFigureOut">
              <a:rPr lang="fr-CA" smtClean="0"/>
              <a:t>2024-04-22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9352-9814-40C0-A800-AF2AF6F77E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874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3AF4-77F0-444E-A933-68F3AE318EC0}" type="datetimeFigureOut">
              <a:rPr lang="fr-CA" smtClean="0"/>
              <a:t>2024-04-22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9352-9814-40C0-A800-AF2AF6F77E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610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3AF4-77F0-444E-A933-68F3AE318EC0}" type="datetimeFigureOut">
              <a:rPr lang="fr-CA" smtClean="0"/>
              <a:t>2024-04-22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9352-9814-40C0-A800-AF2AF6F77E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039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3AF4-77F0-444E-A933-68F3AE318EC0}" type="datetimeFigureOut">
              <a:rPr lang="fr-CA" smtClean="0"/>
              <a:t>2024-04-22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9352-9814-40C0-A800-AF2AF6F77E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117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3AF4-77F0-444E-A933-68F3AE318EC0}" type="datetimeFigureOut">
              <a:rPr lang="fr-CA" smtClean="0"/>
              <a:t>2024-04-22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9352-9814-40C0-A800-AF2AF6F77E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561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D83AF4-77F0-444E-A933-68F3AE318EC0}" type="datetimeFigureOut">
              <a:rPr lang="fr-CA" smtClean="0"/>
              <a:t>2024-04-22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2C9352-9814-40C0-A800-AF2AF6F77E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208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216C6BF7-37CD-6A47-5688-F55DEB5167CC}"/>
              </a:ext>
            </a:extLst>
          </p:cNvPr>
          <p:cNvGrpSpPr/>
          <p:nvPr/>
        </p:nvGrpSpPr>
        <p:grpSpPr>
          <a:xfrm>
            <a:off x="1657350" y="1793081"/>
            <a:ext cx="5875868" cy="3886200"/>
            <a:chOff x="2209800" y="1247775"/>
            <a:chExt cx="7834490" cy="51816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BB08B6E-8CBB-164B-54C2-3B714BF36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247775"/>
              <a:ext cx="7772400" cy="5181600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F11A4BD-A66D-E6AD-D7FC-86780E13FC10}"/>
                </a:ext>
              </a:extLst>
            </p:cNvPr>
            <p:cNvSpPr txBox="1"/>
            <p:nvPr/>
          </p:nvSpPr>
          <p:spPr>
            <a:xfrm>
              <a:off x="5018983" y="1501200"/>
              <a:ext cx="502530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400" b="1" dirty="0">
                  <a:solidFill>
                    <a:schemeClr val="accent4">
                      <a:lumMod val="50000"/>
                    </a:schemeClr>
                  </a:solidFill>
                  <a:latin typeface="Goudy Stout" panose="0202090407030B020401" pitchFamily="18" charset="0"/>
                </a:rPr>
                <a:t>BE  PRESENT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F705D2B0-14FC-E550-EC80-6B3CAD770678}"/>
                </a:ext>
              </a:extLst>
            </p:cNvPr>
            <p:cNvSpPr txBox="1"/>
            <p:nvPr/>
          </p:nvSpPr>
          <p:spPr>
            <a:xfrm>
              <a:off x="6113044" y="1501200"/>
              <a:ext cx="41507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1350" b="1" dirty="0">
                  <a:solidFill>
                    <a:schemeClr val="accent4">
                      <a:lumMod val="50000"/>
                    </a:schemeClr>
                  </a:solidFill>
                  <a:latin typeface="Fairwater Script" panose="020F0502020204030204" pitchFamily="2" charset="0"/>
                </a:rPr>
                <a:t>in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6E5B8C44-BBE6-24FF-2B7A-C150465D2ADD}"/>
                </a:ext>
              </a:extLst>
            </p:cNvPr>
            <p:cNvSpPr txBox="1"/>
            <p:nvPr/>
          </p:nvSpPr>
          <p:spPr>
            <a:xfrm>
              <a:off x="6064908" y="1685866"/>
              <a:ext cx="51338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1350" b="1" dirty="0">
                  <a:solidFill>
                    <a:schemeClr val="accent4">
                      <a:lumMod val="50000"/>
                    </a:schemeClr>
                  </a:solidFill>
                  <a:latin typeface="Fairwater Script" panose="020F0502020204030204" pitchFamily="2" charset="0"/>
                </a:rPr>
                <a:t>the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731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0FC843F-32DA-4264-2A94-367AB25FB6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372"/>
          <a:stretch/>
        </p:blipFill>
        <p:spPr>
          <a:xfrm>
            <a:off x="0" y="271056"/>
            <a:ext cx="9144000" cy="631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156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793</TotalTime>
  <Words>4</Words>
  <Application>Microsoft Office PowerPoint</Application>
  <PresentationFormat>Affichage à l'écran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Fairwater Script</vt:lpstr>
      <vt:lpstr>Goudy Stout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Etienne Mathieu</dc:creator>
  <cp:lastModifiedBy>Etienne Mathieu</cp:lastModifiedBy>
  <cp:revision>1</cp:revision>
  <dcterms:created xsi:type="dcterms:W3CDTF">2024-04-23T02:34:49Z</dcterms:created>
  <dcterms:modified xsi:type="dcterms:W3CDTF">2024-04-23T15:48:09Z</dcterms:modified>
</cp:coreProperties>
</file>